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5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98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1398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81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23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38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8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4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7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454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2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25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07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48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81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30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wingDurham?fref=ts" TargetMode="External"/><Relationship Id="rId2" Type="http://schemas.openxmlformats.org/officeDocument/2006/relationships/hyperlink" Target="mailto:liz.charles@durhamcommunityaction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fooddurham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B3DF4-E393-4249-B82E-48A0C85C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431" y="967946"/>
            <a:ext cx="3778870" cy="215339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rgbClr val="FEFFFF"/>
                </a:solidFill>
              </a:rPr>
              <a:t>FOOD DURHAM: an introduction	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86791F-1D3B-4BB3-8FAA-08F2B4BD0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431" y="5189400"/>
            <a:ext cx="3778870" cy="54426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GB" b="1" dirty="0">
                <a:solidFill>
                  <a:srgbClr val="FEFFFF"/>
                </a:solidFill>
              </a:rPr>
              <a:t>The County Durham Food Partnership</a:t>
            </a:r>
          </a:p>
          <a:p>
            <a:pPr>
              <a:lnSpc>
                <a:spcPct val="90000"/>
              </a:lnSpc>
            </a:pPr>
            <a:r>
              <a:rPr lang="en-GB" dirty="0">
                <a:solidFill>
                  <a:srgbClr val="FEFFFF"/>
                </a:solidFill>
              </a:rPr>
              <a:t>Dr Liz Charles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DA1434BE-928E-45B4-98DB-30612472B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4" y="2396209"/>
            <a:ext cx="5640502" cy="20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1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19D9-33CF-4661-8933-2A7EB598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GB" sz="3200" b="1" dirty="0"/>
              <a:t>Example 3: Waste Less, Save More</a:t>
            </a:r>
            <a:endParaRPr lang="en-GB" sz="3200" dirty="0"/>
          </a:p>
        </p:txBody>
      </p:sp>
      <p:sp>
        <p:nvSpPr>
          <p:cNvPr id="18" name="Content Placeholder 8">
            <a:extLst>
              <a:ext uri="{FF2B5EF4-FFF2-40B4-BE49-F238E27FC236}">
                <a16:creationId xmlns:a16="http://schemas.microsoft.com/office/drawing/2014/main" id="{6E81E477-5B14-4C22-9298-889614EFF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433753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3 Community Fridges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Launch of Olio app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Household food waste challenge</a:t>
            </a:r>
          </a:p>
          <a:p>
            <a:r>
              <a:rPr lang="en-US" sz="2400" dirty="0">
                <a:solidFill>
                  <a:srgbClr val="000000"/>
                </a:solidFill>
              </a:rPr>
              <a:t>3 Feed the 1,000 events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Coordinated by DCC Strategic Waste Management</a:t>
            </a:r>
          </a:p>
          <a:p>
            <a:r>
              <a:rPr lang="en-US" sz="2400" dirty="0">
                <a:solidFill>
                  <a:srgbClr val="000000"/>
                </a:solidFill>
              </a:rPr>
              <a:t>Delivered by DCC &amp; </a:t>
            </a:r>
            <a:r>
              <a:rPr lang="en-US" sz="2400" dirty="0" err="1">
                <a:solidFill>
                  <a:srgbClr val="000000"/>
                </a:solidFill>
              </a:rPr>
              <a:t>REfUSE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9" name="Content Placeholder 3">
            <a:extLst>
              <a:ext uri="{FF2B5EF4-FFF2-40B4-BE49-F238E27FC236}">
                <a16:creationId xmlns:a16="http://schemas.microsoft.com/office/drawing/2014/main" id="{37DAA225-7E15-401E-9107-B3BA8A428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14" y="645106"/>
            <a:ext cx="2698831" cy="2698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3B050-CCD5-4EC5-83CD-BC870BC74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286" y="3508529"/>
            <a:ext cx="4335135" cy="238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08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4144A-4FC7-4E3E-B188-E53170C7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8D39B-4629-4FF1-9B4B-D0E55837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976198"/>
            <a:ext cx="8915400" cy="4426226"/>
          </a:xfrm>
        </p:spPr>
        <p:txBody>
          <a:bodyPr/>
          <a:lstStyle/>
          <a:p>
            <a:pPr algn="ctr"/>
            <a:endParaRPr lang="en-GB" dirty="0"/>
          </a:p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hlinkClick r:id="rId2"/>
              </a:rPr>
              <a:t>liz.charles@durhamcommunityaction.org.uk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01388 742044</a:t>
            </a:r>
          </a:p>
          <a:p>
            <a:pPr lvl="1"/>
            <a:endParaRPr lang="en-GB" dirty="0"/>
          </a:p>
          <a:p>
            <a:pPr lvl="0" algn="ctr">
              <a:buClr>
                <a:srgbClr val="90C226"/>
              </a:buClr>
              <a:buSzPct val="80000"/>
              <a:buNone/>
            </a:pPr>
            <a:r>
              <a:rPr lang="en-GB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@Food_Durham</a:t>
            </a:r>
          </a:p>
          <a:p>
            <a:pPr lvl="0" algn="ctr">
              <a:buClr>
                <a:srgbClr val="90C226"/>
              </a:buClr>
              <a:buSzPct val="80000"/>
              <a:buNone/>
            </a:pPr>
            <a:endParaRPr lang="en-GB" sz="2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algn="ctr">
              <a:buClr>
                <a:srgbClr val="90C226"/>
              </a:buClr>
              <a:buSzPct val="80000"/>
              <a:buNone/>
            </a:pPr>
            <a:r>
              <a:rPr lang="en-GB" sz="2400" dirty="0">
                <a:solidFill>
                  <a:schemeClr val="tx1"/>
                </a:solidFill>
                <a:latin typeface="Trebuchet MS" panose="020B0603020202020204"/>
                <a:hlinkClick r:id="rId3"/>
              </a:rPr>
              <a:t>https://www.facebook.com/GrowingDurham?fref=ts</a:t>
            </a:r>
            <a:endParaRPr lang="en-GB" sz="2400" dirty="0">
              <a:solidFill>
                <a:schemeClr val="tx1"/>
              </a:solidFill>
              <a:latin typeface="Trebuchet MS" panose="020B0603020202020204"/>
              <a:hlinkClick r:id="rId4"/>
            </a:endParaRPr>
          </a:p>
          <a:p>
            <a:pPr lvl="0" algn="ctr">
              <a:buClr>
                <a:srgbClr val="90C226"/>
              </a:buClr>
              <a:buSzPct val="80000"/>
              <a:buNone/>
            </a:pPr>
            <a:r>
              <a:rPr lang="en-GB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hlinkClick r:id="rId4"/>
              </a:rPr>
              <a:t>Coming soon! New website</a:t>
            </a:r>
          </a:p>
          <a:p>
            <a:pPr lvl="0" algn="ctr">
              <a:buClr>
                <a:srgbClr val="90C226"/>
              </a:buClr>
              <a:buSzPct val="80000"/>
              <a:buNone/>
            </a:pPr>
            <a:r>
              <a:rPr lang="en-GB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  <a:hlinkClick r:id="rId4"/>
              </a:rPr>
              <a:t>http://fooddurham.net/</a:t>
            </a: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algn="ctr">
              <a:buClr>
                <a:srgbClr val="90C226"/>
              </a:buClr>
              <a:buSzPct val="80000"/>
              <a:buNone/>
            </a:pPr>
            <a:endParaRPr lang="en-GB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/>
            </a:endParaRPr>
          </a:p>
          <a:p>
            <a:pPr lvl="0" algn="ctr">
              <a:buClr>
                <a:srgbClr val="90C226"/>
              </a:buClr>
              <a:buSzPct val="80000"/>
              <a:buNone/>
            </a:pPr>
            <a:endParaRPr lang="en-GB" sz="2400" b="1" dirty="0">
              <a:solidFill>
                <a:srgbClr val="FF0000"/>
              </a:solidFill>
              <a:latin typeface="Trebuchet MS" panose="020B0603020202020204"/>
              <a:hlinkClick r:id="rId4"/>
            </a:endParaRPr>
          </a:p>
          <a:p>
            <a:pPr lvl="1"/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E00EA30-5817-4801-AD19-25E8B4B76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916" y="3685255"/>
            <a:ext cx="71564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63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C9235-C522-4E97-A8FA-5F3AC77CC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5A50C-A61F-42CF-8523-B00A7852312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884" y="2586765"/>
            <a:ext cx="2391507" cy="2343996"/>
          </a:xfrm>
          <a:prstGeom prst="rect">
            <a:avLst/>
          </a:prstGeom>
          <a:noFill/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0D9F9D-61B5-4C88-8186-610944EE5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03321" y="2628776"/>
            <a:ext cx="2391507" cy="225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C84831-A867-41C8-A1E6-03CBE65EF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741" y="692828"/>
            <a:ext cx="2690998" cy="10433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EC33E-156F-4E31-851C-14DE396DBB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1534" y="5630764"/>
            <a:ext cx="1668415" cy="865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E68DDD-4D3C-415E-997C-86BBAA2764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5190" y="5839159"/>
            <a:ext cx="1935463" cy="449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550C76-F9DC-4E8D-B766-C03E8DC7E3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3555" y="5568281"/>
            <a:ext cx="1490679" cy="914968"/>
          </a:xfrm>
          <a:prstGeom prst="rect">
            <a:avLst/>
          </a:prstGeom>
        </p:spPr>
      </p:pic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BAC4B22-DC8A-46C9-8DF6-2A07AC7FA0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9599" y="692828"/>
            <a:ext cx="3111438" cy="1143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2D8AA6-3938-4097-9417-135B4996E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2925" y="2765686"/>
            <a:ext cx="2710233" cy="191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054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C4401-35EC-44A9-9058-915089E1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E15E-616D-44B3-A6FB-F88945EB1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buClr>
                <a:srgbClr val="90C226"/>
              </a:buClr>
              <a:buSzPct val="80000"/>
              <a:buNone/>
            </a:pP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To work together for a more equitable, sustainable, fairer food system for County Durham providing access to food that is healthy for people and the planet.” </a:t>
            </a:r>
          </a:p>
          <a:p>
            <a:pPr marL="0" lvl="0" indent="0" algn="ctr">
              <a:buClr>
                <a:srgbClr val="90C226"/>
              </a:buClr>
              <a:buSzPct val="80000"/>
              <a:buNone/>
            </a:pP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Food System Change!</a:t>
            </a:r>
          </a:p>
          <a:p>
            <a:pPr marL="0" lvl="0" indent="0" algn="ctr">
              <a:buClr>
                <a:srgbClr val="90C226"/>
              </a:buClr>
              <a:buSzPct val="80000"/>
              <a:buNone/>
            </a:pPr>
            <a:r>
              <a:rPr lang="en-GB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“Greener, Fairer, Healthier”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5987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F7B8-BD68-48BC-8148-90D0AFCF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12D65-AD9E-425A-B6C9-32051FDCA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8E4D22-3AC7-43E0-A3D6-21C38FF8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841" y="468975"/>
            <a:ext cx="5435596" cy="601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937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15C651-A8D4-4080-A5B2-82EDEDBD7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en-GB" sz="4000" b="1" dirty="0"/>
              <a:t>Food Charter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4BFC-5FF7-43F1-8498-ED326D810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GB" sz="2400" dirty="0"/>
              <a:t>Launched at Durham City Town Hall 2013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001488-5878-4691-8094-73F569F1B8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3" r="4641" b="2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6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F256804-65BE-4F34-BC8D-3AB928212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983" y="1208916"/>
            <a:ext cx="3811587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2449D-A938-4D82-8400-84902F9BC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207" y="1023166"/>
            <a:ext cx="3988990" cy="54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B58-2438-4D74-828E-E19C1F3E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EA2EE-8626-4241-9EA3-2500B5933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Public Sector Procurement</a:t>
            </a:r>
          </a:p>
          <a:p>
            <a:r>
              <a:rPr lang="en-GB" sz="2800" dirty="0"/>
              <a:t>Food and Health</a:t>
            </a:r>
          </a:p>
          <a:p>
            <a:r>
              <a:rPr lang="en-GB" sz="2800" dirty="0"/>
              <a:t>Community Growing</a:t>
            </a:r>
          </a:p>
          <a:p>
            <a:r>
              <a:rPr lang="en-GB" sz="2800" dirty="0"/>
              <a:t>Supporting local food businesses</a:t>
            </a:r>
          </a:p>
          <a:p>
            <a:r>
              <a:rPr lang="en-GB" sz="2800" dirty="0"/>
              <a:t>Responding to consultations</a:t>
            </a:r>
          </a:p>
          <a:p>
            <a:r>
              <a:rPr lang="en-GB" sz="2800" dirty="0"/>
              <a:t>Running Campaigns</a:t>
            </a:r>
          </a:p>
        </p:txBody>
      </p:sp>
    </p:spTree>
    <p:extLst>
      <p:ext uri="{BB962C8B-B14F-4D97-AF65-F5344CB8AC3E}">
        <p14:creationId xmlns:p14="http://schemas.microsoft.com/office/powerpoint/2010/main" val="116444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3910F-BF2D-4FA4-8494-1E7FCD04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827542"/>
          </a:xfrm>
        </p:spPr>
        <p:txBody>
          <a:bodyPr>
            <a:normAutofit fontScale="90000"/>
          </a:bodyPr>
          <a:lstStyle/>
          <a:p>
            <a:pPr lvl="0" defTabSz="407484" eaLnBrk="0" fontAlgn="base" hangingPunct="0">
              <a:buClr>
                <a:srgbClr val="000000"/>
              </a:buClr>
              <a:buSzPct val="100000"/>
              <a:defRPr/>
            </a:pPr>
            <a:r>
              <a:rPr lang="en-GB" b="1" dirty="0">
                <a:solidFill>
                  <a:schemeClr val="tx1"/>
                </a:solidFill>
              </a:rPr>
              <a:t>Example 1: Growing Durham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sz="25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Vision</a:t>
            </a:r>
            <a:br>
              <a:rPr lang="en-GB" sz="2500" b="1" kern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en-GB" sz="2500" kern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  <a:t>To create a network of new and diverse community growing schemes across County Durham</a:t>
            </a:r>
            <a:br>
              <a:rPr lang="en-GB" sz="2500" kern="0" dirty="0">
                <a:solidFill>
                  <a:srgbClr val="000000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A5DA-D59E-4799-A3CC-B332A44DF5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9462" y="2451652"/>
            <a:ext cx="4093614" cy="3459570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More communities will produce some of their own food</a:t>
            </a:r>
          </a:p>
          <a:p>
            <a:r>
              <a:rPr lang="en-GB" sz="2400" dirty="0"/>
              <a:t>Access to fresh food will be improved in areas where this is a challenge</a:t>
            </a:r>
          </a:p>
          <a:p>
            <a:r>
              <a:rPr lang="en-GB" sz="2400" dirty="0"/>
              <a:t>More people will have the opportunity to participate in and benefit from food production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C2377C-694D-47CD-AA53-315F0D672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9776" y="2444274"/>
            <a:ext cx="4093613" cy="345957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2DFC9-9BCB-4E23-BCDE-2EE5496AC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78" y="2340924"/>
            <a:ext cx="2498400" cy="368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97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C9EEB-45E1-40A3-95AF-D35FF31AC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b="1" dirty="0"/>
              <a:t>Example 2: Durham Food Hub</a:t>
            </a:r>
            <a:endParaRPr lang="en-GB" sz="31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90FCE7-DD55-4D0E-836C-F2CF509D7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en-US" sz="2000" dirty="0"/>
              <a:t>Building a platform for a more efficient local food supply chain</a:t>
            </a:r>
          </a:p>
          <a:p>
            <a:r>
              <a:rPr lang="en-US" sz="2000" dirty="0"/>
              <a:t>Business to Business brokerage – a ‘virtual hub’</a:t>
            </a:r>
          </a:p>
          <a:p>
            <a:r>
              <a:rPr lang="en-US" sz="2000" dirty="0"/>
              <a:t>Specialised expert Business support to SMEs</a:t>
            </a:r>
          </a:p>
          <a:p>
            <a:r>
              <a:rPr lang="en-US" sz="2000" dirty="0" err="1"/>
              <a:t>Eg</a:t>
            </a:r>
            <a:r>
              <a:rPr lang="en-US" sz="2000" dirty="0"/>
              <a:t> Hotel Indigo, Welcome Packs</a:t>
            </a:r>
          </a:p>
        </p:txBody>
      </p:sp>
      <p:pic>
        <p:nvPicPr>
          <p:cNvPr id="7" name="Content Placeholder 8" descr="TD Hamper &amp; Packaging.png">
            <a:extLst>
              <a:ext uri="{FF2B5EF4-FFF2-40B4-BE49-F238E27FC236}">
                <a16:creationId xmlns:a16="http://schemas.microsoft.com/office/drawing/2014/main" id="{FA0AEE9F-E6D4-4A36-B099-0135C115D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2" b="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</p:spPr>
      </p:pic>
      <p:sp>
        <p:nvSpPr>
          <p:cNvPr id="16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157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</TotalTime>
  <Words>239</Words>
  <Application>Microsoft Office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Trebuchet MS</vt:lpstr>
      <vt:lpstr>Wingdings 3</vt:lpstr>
      <vt:lpstr>Wisp</vt:lpstr>
      <vt:lpstr>FOOD DURHAM: an introduction </vt:lpstr>
      <vt:lpstr>PowerPoint Presentation</vt:lpstr>
      <vt:lpstr>Purpose</vt:lpstr>
      <vt:lpstr>PowerPoint Presentation</vt:lpstr>
      <vt:lpstr>Food Charter</vt:lpstr>
      <vt:lpstr>PowerPoint Presentation</vt:lpstr>
      <vt:lpstr>Activities</vt:lpstr>
      <vt:lpstr>Example 1: Growing Durham Vision To create a network of new and diverse community growing schemes across County Durham </vt:lpstr>
      <vt:lpstr>Example 2: Durham Food Hub</vt:lpstr>
      <vt:lpstr>Example 3: Waste Less, Save More</vt:lpstr>
      <vt:lpstr>Contact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DURHAM: an introduction </dc:title>
  <dc:creator>Liz Charles</dc:creator>
  <cp:lastModifiedBy>Liz Charles</cp:lastModifiedBy>
  <cp:revision>22</cp:revision>
  <dcterms:created xsi:type="dcterms:W3CDTF">2018-06-13T13:45:32Z</dcterms:created>
  <dcterms:modified xsi:type="dcterms:W3CDTF">2018-06-13T16:18:42Z</dcterms:modified>
</cp:coreProperties>
</file>